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3" r:id="rId5"/>
    <p:sldId id="258" r:id="rId6"/>
    <p:sldId id="259" r:id="rId7"/>
    <p:sldId id="261" r:id="rId8"/>
    <p:sldId id="264" r:id="rId9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655CAF1-812E-4035-9D90-235AA1BE3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53BA6C48-FF90-450E-A01D-FD3367565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F37BB17-D7BC-4C2C-97DA-CCF4A9AA1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2A78779-072D-4D52-A652-57A1BA6D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5FDCAFF-5970-4BA5-A6F5-CF01C5C9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0042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BDBFB14-9B82-44BB-8903-3A781427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5306BDE4-D9BC-4ED0-B942-76A22B714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66679E0-B11D-4714-99D3-5056BC34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F5F1EDD-C906-48BA-9057-F962E83B7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9A29664-C8A1-4237-B12F-D368487C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7054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14C33C53-7105-4114-9E2E-56046BA60B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D5CBEFBB-02C6-4458-8043-C81409AD6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B9F72B7-ACFB-4703-8FA3-3DB9F637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34E652BE-97A7-498B-9C88-0D52E4177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C734B2B1-94E5-4785-A286-F1DE82DD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6738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2678374-BB0C-484F-BF93-11BD3860A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3D72E82C-58D6-4EE0-AA89-7C7AA0ED6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D71205C-3B7B-4C57-8D5E-463D1978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9A128D0-CC43-4F51-82A2-A412E7518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F4904BD-E0DA-4433-9C37-C15E54CD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79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5F1910A-CE4D-4DB7-8F0A-89D735C9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4349AC72-B37B-43B9-A46C-35B2E170C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BBEEAF93-90C4-4D8A-ABD6-9F3A990AC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E8EC0586-D6F9-4DC9-B920-CD5FBEFCD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B34322C-7A48-4D3E-A45C-FD3AB3B5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6999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5A5CC4B-B83E-47C6-A0C1-9997DB2A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A956BA43-F85E-4125-9B50-2070A95B5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9A6A8D71-2298-4C5E-BD21-296868E8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59FC1C50-BD36-4FCF-BF02-6C4CBE85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44BF4839-6B0A-46CC-910E-C37342D11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E29C2AB-E06B-4F42-97B6-3ECCC988D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7144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788A3FC-318F-421B-9438-E541457D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F3779940-3D91-4393-9E54-52807CF50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56A28443-1637-4012-95FB-49039FD73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3BBB3B6E-863D-49EA-A716-82D1FFB206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9F6743A0-18F5-44E5-8A6A-EEAABEB64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444230DC-E057-496C-827E-3A260365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F9AE49EC-DEE1-4727-8E57-ABA645EC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151D2FE1-981C-4332-B84D-56DEC035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9597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27C564E-8D71-4B1E-8AA8-F52828EB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765CA5E5-4C70-47D2-A771-09A93623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EE13C75A-8D5E-47F0-9C7C-1237D19D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BDF65A20-3043-424B-BD77-1A011FED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356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D0BD1107-B3C0-4F3A-8959-82EAEF11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EC7D7BA2-D3AA-4FDC-B17F-00D1C9AC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8B01A0D4-C413-4DE1-AA89-99B14E08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526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1C172D8-1694-4F92-8070-878868FFA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563CFC5-F76C-4298-8F05-F1F10284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718EC6A-953C-41A3-835D-38ED643DB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BDD5CE14-6661-41D9-ABCA-169B95D84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59008509-4EC1-4592-B336-7494F90D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703283A8-F3FE-4B8E-BC95-F033AAFF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1038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C52745C-DBDC-46D1-9576-4B5447977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4BEBC8A3-3EE8-45C3-B2E3-C63174587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FEF3724C-EF8D-47CC-8540-557D67783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A3892D3E-BB3D-4480-9B83-F3AF92CB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B3E6970-5CC8-42AF-BD91-6264DDBF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233FC87B-FE5B-44BC-B267-F679144C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2141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89B6E55B-A139-4752-80D1-03D41CDE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B8C68CC8-6A60-451D-AA56-2013E31B5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DEFC53D9-9B59-43E4-A3E2-FB7A7DACA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D8B09-55A2-4506-98CA-1A387910292A}" type="datetimeFigureOut">
              <a:rPr lang="ca-ES" smtClean="0"/>
              <a:t>11/2/2021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BF40250-FD57-495D-8694-CDCC337D7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04531D2-9DF4-4FE0-8596-E9BE77B52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6C7ED-0198-48DE-8D7E-81FF6E62C42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6178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CAC3F0EE-FB58-4B3B-83D6-A2017CED2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2627"/>
            <a:ext cx="9144000" cy="1655762"/>
          </a:xfrm>
        </p:spPr>
        <p:txBody>
          <a:bodyPr/>
          <a:lstStyle/>
          <a:p>
            <a:r>
              <a:rPr lang="ca-ES" sz="4400" b="1" dirty="0"/>
              <a:t>Estudi del procés industrial</a:t>
            </a:r>
          </a:p>
          <a:p>
            <a:r>
              <a:rPr lang="ca-ES" sz="4400" b="1"/>
              <a:t>de </a:t>
            </a:r>
            <a:r>
              <a:rPr lang="ca-ES" sz="4400" b="1" dirty="0"/>
              <a:t>l’empresa....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52647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76575AAD-5290-4630-B262-DCD69078C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792" y="633369"/>
            <a:ext cx="9144000" cy="1655762"/>
          </a:xfrm>
        </p:spPr>
        <p:txBody>
          <a:bodyPr/>
          <a:lstStyle/>
          <a:p>
            <a:pPr algn="l"/>
            <a:r>
              <a:rPr lang="ca-ES" dirty="0"/>
              <a:t>1 Organigrama de la teva empresa</a:t>
            </a:r>
          </a:p>
        </p:txBody>
      </p:sp>
    </p:spTree>
    <p:extLst>
      <p:ext uri="{BB962C8B-B14F-4D97-AF65-F5344CB8AC3E}">
        <p14:creationId xmlns:p14="http://schemas.microsoft.com/office/powerpoint/2010/main" val="402809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76575AAD-5290-4630-B262-DCD69078C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792" y="633369"/>
            <a:ext cx="9144000" cy="1655762"/>
          </a:xfrm>
        </p:spPr>
        <p:txBody>
          <a:bodyPr/>
          <a:lstStyle/>
          <a:p>
            <a:pPr algn="l"/>
            <a:r>
              <a:rPr lang="ca-ES" dirty="0"/>
              <a:t>2 Imatges de les </a:t>
            </a:r>
            <a:r>
              <a:rPr lang="es-ES" dirty="0" err="1"/>
              <a:t>primeres</a:t>
            </a:r>
            <a:r>
              <a:rPr lang="es-ES" dirty="0"/>
              <a:t> </a:t>
            </a:r>
            <a:r>
              <a:rPr lang="es-ES" dirty="0" err="1"/>
              <a:t>matèries</a:t>
            </a:r>
            <a:r>
              <a:rPr lang="es-ES" dirty="0"/>
              <a:t> </a:t>
            </a:r>
            <a:r>
              <a:rPr lang="es-ES" dirty="0" err="1"/>
              <a:t>utilitzades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3846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ol 2">
            <a:extLst>
              <a:ext uri="{FF2B5EF4-FFF2-40B4-BE49-F238E27FC236}">
                <a16:creationId xmlns:a16="http://schemas.microsoft.com/office/drawing/2014/main" id="{BB2677C1-9B6D-4DDF-B582-705C657B8A07}"/>
              </a:ext>
            </a:extLst>
          </p:cNvPr>
          <p:cNvSpPr txBox="1">
            <a:spLocks/>
          </p:cNvSpPr>
          <p:nvPr/>
        </p:nvSpPr>
        <p:spPr>
          <a:xfrm>
            <a:off x="1423793" y="81452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a-ES" sz="2400" dirty="0"/>
              <a:t>3 Procés de Fabricació</a:t>
            </a:r>
          </a:p>
        </p:txBody>
      </p:sp>
    </p:spTree>
    <p:extLst>
      <p:ext uri="{BB962C8B-B14F-4D97-AF65-F5344CB8AC3E}">
        <p14:creationId xmlns:p14="http://schemas.microsoft.com/office/powerpoint/2010/main" val="50342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76575AAD-5290-4630-B262-DCD69078C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40403"/>
            <a:ext cx="9144000" cy="1655762"/>
          </a:xfrm>
        </p:spPr>
        <p:txBody>
          <a:bodyPr/>
          <a:lstStyle/>
          <a:p>
            <a:pPr algn="l"/>
            <a:r>
              <a:rPr lang="ca-ES" dirty="0"/>
              <a:t>4 S</a:t>
            </a:r>
            <a:r>
              <a:rPr lang="es-ES" dirty="0" err="1"/>
              <a:t>istemes</a:t>
            </a:r>
            <a:r>
              <a:rPr lang="es-ES" dirty="0"/>
              <a:t> </a:t>
            </a:r>
            <a:r>
              <a:rPr lang="es-ES" dirty="0" err="1"/>
              <a:t>d’etiquetatge</a:t>
            </a:r>
            <a:r>
              <a:rPr lang="es-ES" dirty="0"/>
              <a:t> i </a:t>
            </a:r>
            <a:r>
              <a:rPr lang="es-ES" dirty="0" err="1"/>
              <a:t>embalatge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9788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76575AAD-5290-4630-B262-DCD69078C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706" y="754139"/>
            <a:ext cx="9144000" cy="1655762"/>
          </a:xfrm>
        </p:spPr>
        <p:txBody>
          <a:bodyPr/>
          <a:lstStyle/>
          <a:p>
            <a:pPr algn="l"/>
            <a:r>
              <a:rPr lang="ca-ES" dirty="0"/>
              <a:t>5 </a:t>
            </a:r>
            <a:r>
              <a:rPr lang="es-ES" dirty="0" err="1"/>
              <a:t>Disposa</a:t>
            </a:r>
            <a:r>
              <a:rPr lang="es-ES" dirty="0"/>
              <a:t> </a:t>
            </a:r>
            <a:r>
              <a:rPr lang="es-ES" dirty="0" err="1"/>
              <a:t>d’un</a:t>
            </a:r>
            <a:r>
              <a:rPr lang="es-ES" dirty="0"/>
              <a:t> </a:t>
            </a:r>
            <a:r>
              <a:rPr lang="es-ES" dirty="0" err="1"/>
              <a:t>procés</a:t>
            </a:r>
            <a:r>
              <a:rPr lang="es-ES" dirty="0"/>
              <a:t> de </a:t>
            </a:r>
            <a:r>
              <a:rPr lang="es-ES" dirty="0" err="1"/>
              <a:t>reciclatge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</a:t>
            </a:r>
            <a:r>
              <a:rPr lang="es-ES" dirty="0" err="1"/>
              <a:t>residus</a:t>
            </a:r>
            <a:r>
              <a:rPr lang="es-ES" dirty="0"/>
              <a:t>? Quin </a:t>
            </a:r>
            <a:r>
              <a:rPr lang="es-ES" dirty="0" err="1"/>
              <a:t>és</a:t>
            </a:r>
            <a:r>
              <a:rPr lang="es-ES" dirty="0"/>
              <a:t>?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67292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ol 2">
            <a:extLst>
              <a:ext uri="{FF2B5EF4-FFF2-40B4-BE49-F238E27FC236}">
                <a16:creationId xmlns:a16="http://schemas.microsoft.com/office/drawing/2014/main" id="{3105D705-E320-4F5C-A96A-E090A073779E}"/>
              </a:ext>
            </a:extLst>
          </p:cNvPr>
          <p:cNvSpPr txBox="1">
            <a:spLocks/>
          </p:cNvSpPr>
          <p:nvPr/>
        </p:nvSpPr>
        <p:spPr>
          <a:xfrm>
            <a:off x="1524000" y="86628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a-ES" sz="2400" dirty="0"/>
              <a:t>6 Diagrama de recorregut</a:t>
            </a:r>
          </a:p>
        </p:txBody>
      </p:sp>
    </p:spTree>
    <p:extLst>
      <p:ext uri="{BB962C8B-B14F-4D97-AF65-F5344CB8AC3E}">
        <p14:creationId xmlns:p14="http://schemas.microsoft.com/office/powerpoint/2010/main" val="1329380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ol 2">
            <a:extLst>
              <a:ext uri="{FF2B5EF4-FFF2-40B4-BE49-F238E27FC236}">
                <a16:creationId xmlns:a16="http://schemas.microsoft.com/office/drawing/2014/main" id="{31BA7C8B-E032-4188-A6EB-70AE7D87287B}"/>
              </a:ext>
            </a:extLst>
          </p:cNvPr>
          <p:cNvSpPr txBox="1">
            <a:spLocks/>
          </p:cNvSpPr>
          <p:nvPr/>
        </p:nvSpPr>
        <p:spPr>
          <a:xfrm>
            <a:off x="1524000" y="86628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a-ES" sz="2400" dirty="0"/>
              <a:t>8 Gràfica de rols i participació del grup</a:t>
            </a:r>
          </a:p>
        </p:txBody>
      </p:sp>
    </p:spTree>
    <p:extLst>
      <p:ext uri="{BB962C8B-B14F-4D97-AF65-F5344CB8AC3E}">
        <p14:creationId xmlns:p14="http://schemas.microsoft.com/office/powerpoint/2010/main" val="3248364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54</Words>
  <Application>Microsoft Office PowerPoint</Application>
  <PresentationFormat>Pantalla panoràmica</PresentationFormat>
  <Paragraphs>9</Paragraphs>
  <Slides>8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Lluís Nater Mesa</dc:creator>
  <cp:lastModifiedBy>Lluís Nater Mesa</cp:lastModifiedBy>
  <cp:revision>5</cp:revision>
  <dcterms:created xsi:type="dcterms:W3CDTF">2020-05-23T16:58:09Z</dcterms:created>
  <dcterms:modified xsi:type="dcterms:W3CDTF">2021-02-11T14:01:01Z</dcterms:modified>
</cp:coreProperties>
</file>